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5B106E36-FD25-4E2D-B0AA-010F637433A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Живопись. История. Парад Победы 1945 г.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286388"/>
            <a:ext cx="8229600" cy="1143000"/>
          </a:xfrm>
        </p:spPr>
        <p:txBody>
          <a:bodyPr>
            <a:normAutofit/>
          </a:bodyPr>
          <a:lstStyle/>
          <a:p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Хмелько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Михаил Иванович (1919 - 1996) - Триумф победившей Родины (1949)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142521614_Hmelko_Mihail_Ivanovich__1919__1996___Triumf_pobedivshey_Rodinuy__1949_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71472" y="714356"/>
            <a:ext cx="8131154" cy="428628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500702"/>
            <a:ext cx="8229600" cy="1143000"/>
          </a:xfrm>
        </p:spPr>
        <p:txBody>
          <a:bodyPr>
            <a:noAutofit/>
          </a:bodyPr>
          <a:lstStyle/>
          <a:p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Хмелько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Михаил Иванович (1919 - 1996) - Триумф победившей Родины. Диптих.1 (1960)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142521615_Hmelko_Mihail_Ivanovich__1919__1996___Triumf_pobedivshey_Rodinuy_Diptih1__1960_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214414" y="357166"/>
            <a:ext cx="6818070" cy="507209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429264"/>
            <a:ext cx="8229600" cy="1143000"/>
          </a:xfrm>
        </p:spPr>
        <p:txBody>
          <a:bodyPr>
            <a:normAutofit/>
          </a:bodyPr>
          <a:lstStyle/>
          <a:p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Хмелько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Михаил Иванович (1919 - 1996) - Триумф победившей Родины. Диптих.2 (1960)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142521616_Hmelko_Mihail_Ivanovich__1919__1996__Triumf_pobedivshey_Rodinuy_Diptih2__1960_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071538" y="285728"/>
            <a:ext cx="7105398" cy="514353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572140"/>
            <a:ext cx="8229600" cy="1143000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Самсонов Марат Иванович  (1925 - 2013) - Парад Победы на Красной площади (1984)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142521617_Samsonov_Marat_Ivanovich___1925__2013___Parad_Pobeduy_na_Krasnoy_ploschadi__1984_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785918" y="214290"/>
            <a:ext cx="5696018" cy="550072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286388"/>
            <a:ext cx="8229600" cy="1143000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Самсонов Александр  Маратович -  Парад Победы (2004)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142521618_Samsonov_Aleksandr__Maratovich___Parad_Pobeduy__2004_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71472" y="428604"/>
            <a:ext cx="8099691" cy="457203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500702"/>
            <a:ext cx="8229600" cy="1143000"/>
          </a:xfrm>
        </p:spPr>
        <p:txBody>
          <a:bodyPr>
            <a:normAutofit/>
          </a:bodyPr>
          <a:lstStyle/>
          <a:p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Бабак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Петр Иванович  - Парад 1945 года (1968)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142521620_Babak_Petr_Ivanovich___Parad_1945_goda__1968_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928662" y="214290"/>
            <a:ext cx="7472250" cy="557216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286388"/>
            <a:ext cx="8229600" cy="1143000"/>
          </a:xfrm>
        </p:spPr>
        <p:txBody>
          <a:bodyPr>
            <a:normAutofit/>
          </a:bodyPr>
          <a:lstStyle/>
          <a:p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Синепольский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Игорь Иванович  - Парад Победы (1971)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142521621_Sinepolskiy_Igor_Ivanovich___Parad_Pobeduy__1971_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357290" y="285728"/>
            <a:ext cx="6500858" cy="503142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357826"/>
            <a:ext cx="8229600" cy="1143000"/>
          </a:xfrm>
        </p:spPr>
        <p:txBody>
          <a:bodyPr>
            <a:normAutofit/>
          </a:bodyPr>
          <a:lstStyle/>
          <a:p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Бабасюк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Н. Л. - Парад Победы в Москве. 24 июня 1945 г. (1951)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142521622_Babasyuk_N_L__Parad_Pobeduy_v_Moskve_24_iyunya_1945_g__1951_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71472" y="285728"/>
            <a:ext cx="7996282" cy="478634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500702"/>
            <a:ext cx="8229600" cy="1143000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Неизвестный художник - Парад 1945 года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142521623_Neizvestnuyy_hudozhnik__Parad_1945_goda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00034" y="357166"/>
            <a:ext cx="8084208" cy="500066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500702"/>
            <a:ext cx="8229600" cy="1143000"/>
          </a:xfrm>
        </p:spPr>
        <p:txBody>
          <a:bodyPr>
            <a:normAutofit/>
          </a:bodyPr>
          <a:lstStyle/>
          <a:p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Присекин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Сергей Николаевич - Маршалы Советского Союза Г.К.Жуков и К.К.Рокоссовский на Красной площади 24 июня 1945 г. (1985)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142521624_Prisekin_Sergey_Nikolaevich__Marshaluy_Sovetskogo_Soyuza_GKZHukov_i_KKRokossovskiy_na_Krasnoy_ploschadi_24_iyunya_1945_g__1985_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142976" y="357166"/>
            <a:ext cx="7038479" cy="52864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Парад войск Красной армии на Красной площади Москвы 24 июня 1945 года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— исторический парад Победы, состоявшийся в Москве, на Красной площади, в ознаменование победы СССР над Германией в Великой Отечественной войне.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429264"/>
            <a:ext cx="8229600" cy="1143000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Самохвалов Александр Николаевич (1894 - 1971) - Парад Победы на Красной площади.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142521625_Samohvalov_Aleksandr_Nikolaevich__1894__1971___Parad_Pobeduy_na_Krasnoy_ploschadi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714480" y="285728"/>
            <a:ext cx="5975847" cy="521497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214950"/>
            <a:ext cx="8229600" cy="1143000"/>
          </a:xfrm>
        </p:spPr>
        <p:txBody>
          <a:bodyPr>
            <a:normAutofit/>
          </a:bodyPr>
          <a:lstStyle/>
          <a:p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Богаткин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С.Н. - Парад Победы (1947)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142521607_Bogatkin_SN__Parad_Pobeduy__1947_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71472" y="500042"/>
            <a:ext cx="7977244" cy="478634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86430"/>
            <a:ext cx="8229600" cy="1071570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Пшеничников В.С.  -  Парад Победы (1946)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142521608_Pshenichnikov_VS____Parad_Pobeduy__1946_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714348" y="214290"/>
            <a:ext cx="7643866" cy="573016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500702"/>
            <a:ext cx="8229600" cy="1143000"/>
          </a:xfrm>
        </p:spPr>
        <p:txBody>
          <a:bodyPr>
            <a:normAutofit/>
          </a:bodyPr>
          <a:lstStyle/>
          <a:p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Радоман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Игорь Владимирович (1921 - 1992 ) -  Парад Победы (1985)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142521609_Radoman_I__Parad_Pobeduy___1985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428728" y="357166"/>
            <a:ext cx="6500858" cy="531042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429264"/>
            <a:ext cx="8229600" cy="1143000"/>
          </a:xfrm>
        </p:spPr>
        <p:txBody>
          <a:bodyPr>
            <a:normAutofit/>
          </a:bodyPr>
          <a:lstStyle/>
          <a:p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Радоман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Игорь Владимирович (1921 - 1992 ) -  Парад Победы. Эскиз (1985)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142521610_Radoman_Igor_Vladimirovich__1921__1992_____Parad_Pobeduy_YEskiz__1985_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071670" y="285728"/>
            <a:ext cx="5000660" cy="528015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429264"/>
            <a:ext cx="8229600" cy="1143000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Михайлов Алексей Сергеевич (1926 - 1993)  -  Поверженные знамена. Парад Победы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142521611_Mihaylov_Aleksey_Sergeevich__1926__1993_____Poverzhennuye_znamena_Parad_Pobeduy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857224" y="285728"/>
            <a:ext cx="7474671" cy="507209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429264"/>
            <a:ext cx="8229600" cy="1143000"/>
          </a:xfrm>
        </p:spPr>
        <p:txBody>
          <a:bodyPr>
            <a:normAutofit/>
          </a:bodyPr>
          <a:lstStyle/>
          <a:p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Черноусенко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Владимир Петрович (1932 - 2000) - Парад Победы в Москве (1960-е)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142521612_CHernousenko_Vladimir_Petrovich__1932__2000___Parad_Pobeduy_v_Moskve__1960e_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857488" y="428604"/>
            <a:ext cx="3264211" cy="496018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500702"/>
            <a:ext cx="8429684" cy="1143000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Антонов Константин Михайлович -  Победители (1985)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142521613_Antonov_Konstantin_Mihaylovich___Pobediteli__1985_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285984" y="285728"/>
            <a:ext cx="4612277" cy="535545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78</TotalTime>
  <Words>200</Words>
  <PresentationFormat>Экран (4:3)</PresentationFormat>
  <Paragraphs>20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Обычная</vt:lpstr>
      <vt:lpstr>Живопись. История. Парад Победы 1945 г.</vt:lpstr>
      <vt:lpstr>Слайд 2</vt:lpstr>
      <vt:lpstr>Богаткин С.Н. - Парад Победы (1947)</vt:lpstr>
      <vt:lpstr>Пшеничников В.С.  -  Парад Победы (1946)</vt:lpstr>
      <vt:lpstr>Радоман Игорь Владимирович (1921 - 1992 ) -  Парад Победы (1985)</vt:lpstr>
      <vt:lpstr>Радоман Игорь Владимирович (1921 - 1992 ) -  Парад Победы. Эскиз (1985)</vt:lpstr>
      <vt:lpstr>Михайлов Алексей Сергеевич (1926 - 1993)  -  Поверженные знамена. Парад Победы</vt:lpstr>
      <vt:lpstr>Черноусенко Владимир Петрович (1932 - 2000) - Парад Победы в Москве (1960-е)</vt:lpstr>
      <vt:lpstr>Антонов Константин Михайлович -  Победители (1985)</vt:lpstr>
      <vt:lpstr>Хмелько Михаил Иванович (1919 - 1996) - Триумф победившей Родины (1949)</vt:lpstr>
      <vt:lpstr>Хмелько Михаил Иванович (1919 - 1996) - Триумф победившей Родины. Диптих.1 (1960)</vt:lpstr>
      <vt:lpstr>Хмелько Михаил Иванович (1919 - 1996) - Триумф победившей Родины. Диптих.2 (1960)</vt:lpstr>
      <vt:lpstr>Самсонов Марат Иванович  (1925 - 2013) - Парад Победы на Красной площади (1984)</vt:lpstr>
      <vt:lpstr>Самсонов Александр  Маратович -  Парад Победы (2004)</vt:lpstr>
      <vt:lpstr>Бабак Петр Иванович  - Парад 1945 года (1968)</vt:lpstr>
      <vt:lpstr>Синепольский Игорь Иванович  - Парад Победы (1971)</vt:lpstr>
      <vt:lpstr>Бабасюк Н. Л. - Парад Победы в Москве. 24 июня 1945 г. (1951)</vt:lpstr>
      <vt:lpstr>Неизвестный художник - Парад 1945 года</vt:lpstr>
      <vt:lpstr>Присекин Сергей Николаевич - Маршалы Советского Союза Г.К.Жуков и К.К.Рокоссовский на Красной площади 24 июня 1945 г. (1985)</vt:lpstr>
      <vt:lpstr>Самохвалов Александр Николаевич (1894 - 1971) - Парад Победы на Красной площади.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111</dc:creator>
  <cp:lastModifiedBy>111</cp:lastModifiedBy>
  <cp:revision>79</cp:revision>
  <dcterms:created xsi:type="dcterms:W3CDTF">2020-06-23T06:13:34Z</dcterms:created>
  <dcterms:modified xsi:type="dcterms:W3CDTF">2020-06-25T07:27:04Z</dcterms:modified>
</cp:coreProperties>
</file>